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84" r:id="rId3"/>
    <p:sldId id="258" r:id="rId4"/>
    <p:sldId id="288" r:id="rId5"/>
    <p:sldId id="283" r:id="rId6"/>
    <p:sldId id="290" r:id="rId7"/>
    <p:sldId id="259" r:id="rId8"/>
    <p:sldId id="286" r:id="rId9"/>
    <p:sldId id="260" r:id="rId10"/>
    <p:sldId id="291" r:id="rId11"/>
    <p:sldId id="292" r:id="rId12"/>
    <p:sldId id="282" r:id="rId13"/>
  </p:sldIdLst>
  <p:sldSz cx="12192000" cy="6858000"/>
  <p:notesSz cx="7104063" cy="10234613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95"/>
    <a:srgbClr val="FEF892"/>
    <a:srgbClr val="D5F6AD"/>
    <a:srgbClr val="D0F7B2"/>
    <a:srgbClr val="FCA5C2"/>
    <a:srgbClr val="ED7D31"/>
    <a:srgbClr val="A052B2"/>
    <a:srgbClr val="FFEBBC"/>
    <a:srgbClr val="E9D7ED"/>
    <a:srgbClr val="FFE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3947" autoAdjust="0"/>
  </p:normalViewPr>
  <p:slideViewPr>
    <p:cSldViewPr snapToGrid="0">
      <p:cViewPr varScale="1">
        <p:scale>
          <a:sx n="105" d="100"/>
          <a:sy n="105" d="100"/>
        </p:scale>
        <p:origin x="6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27DA0-A3FD-409A-8DF0-74563133B55C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C6D98-046A-405E-9FCB-494EC8D89F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09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833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21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25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60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6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907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1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401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40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403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2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70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1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9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E:\素材\卡通\2eda1b5881d68c7bd19974ddd6672194.png2eda1b5881d68c7bd19974ddd667219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905" y="245110"/>
            <a:ext cx="12188190" cy="6648450"/>
          </a:xfrm>
          <a:prstGeom prst="rect">
            <a:avLst/>
          </a:prstGeom>
        </p:spPr>
      </p:pic>
      <p:pic>
        <p:nvPicPr>
          <p:cNvPr id="17" name="图片 16" descr="E:\素材\卡通\dd2fa15830b53acb0d7380b2390f694c.pngdd2fa15830b53acb0d7380b2390f694c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621638" y="-91177"/>
            <a:ext cx="1461466" cy="1461488"/>
          </a:xfrm>
          <a:prstGeom prst="rect">
            <a:avLst/>
          </a:prstGeom>
        </p:spPr>
      </p:pic>
      <p:pic>
        <p:nvPicPr>
          <p:cNvPr id="19" name="图片 18" descr="E:\素材\卡通\92ae4d8057413ac541816c85d7c4bf83.png92ae4d8057413ac541816c85d7c4bf83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flipH="1">
            <a:off x="76087" y="-59161"/>
            <a:ext cx="5517515" cy="6929755"/>
          </a:xfrm>
          <a:prstGeom prst="rect">
            <a:avLst/>
          </a:prstGeom>
        </p:spPr>
      </p:pic>
      <p:sp>
        <p:nvSpPr>
          <p:cNvPr id="23" name="TextBox 65"/>
          <p:cNvSpPr txBox="1"/>
          <p:nvPr/>
        </p:nvSpPr>
        <p:spPr>
          <a:xfrm>
            <a:off x="8926218" y="757046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13" name="图片 12" descr="E:\素材\卡通\543b8de0e1c0138c2e66a9325a79873e.png543b8de0e1c0138c2e66a9325a79873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1832" y="2927616"/>
            <a:ext cx="3546027" cy="2380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8"/>
          <a:stretch/>
        </p:blipFill>
        <p:spPr>
          <a:xfrm>
            <a:off x="1119079" y="1007773"/>
            <a:ext cx="9695486" cy="1919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  <p:extLst>
    <p:ext uri="{E180D4A7-C9FB-4DFB-919C-405C955672EB}">
      <p14:showEvtLst xmlns:p14="http://schemas.microsoft.com/office/powerpoint/2010/main">
        <p14:playEvt time="31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7" name="等腰三角形 2"/>
          <p:cNvSpPr>
            <a:spLocks noChangeAspect="1"/>
          </p:cNvSpPr>
          <p:nvPr/>
        </p:nvSpPr>
        <p:spPr bwMode="auto">
          <a:xfrm rot="7890862">
            <a:off x="6503093" y="2110521"/>
            <a:ext cx="189593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endParaRPr lang="zh-CN" altLang="en-US" sz="1865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5627953">
            <a:off x="4633825" y="2060007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endParaRPr lang="zh-CN" altLang="en-US" sz="1865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397309" y="2842345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err="1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Trình</a:t>
            </a:r>
            <a:r>
              <a:rPr lang="en-US" altLang="zh-CN" sz="4000" b="1" dirty="0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4000" b="1" dirty="0" err="1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bày</a:t>
            </a:r>
            <a:endParaRPr lang="zh-CN" altLang="en-US" sz="4000" b="1" dirty="0">
              <a:solidFill>
                <a:srgbClr val="F2FBFF"/>
              </a:solidFill>
              <a:latin typeface="+mn-lt"/>
              <a:ea typeface="方正清刻本悦宋简体" panose="02000000000000000000" pitchFamily="2" charset="-122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6418506" y="2842345"/>
            <a:ext cx="204842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err="1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Nhận</a:t>
            </a:r>
            <a:r>
              <a:rPr lang="en-US" altLang="zh-CN" sz="4000" b="1" dirty="0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4000" b="1" dirty="0" err="1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xét</a:t>
            </a:r>
            <a:endParaRPr lang="zh-CN" altLang="en-US" sz="4000" b="1" dirty="0">
              <a:solidFill>
                <a:srgbClr val="F2FBFF"/>
              </a:solidFill>
              <a:latin typeface="+mn-lt"/>
              <a:ea typeface="方正清刻本悦宋简体" panose="02000000000000000000" pitchFamily="2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1545" y="2783195"/>
            <a:ext cx="4123661" cy="11918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 câu đã đặt</a:t>
            </a:r>
          </a:p>
          <a:p>
            <a:pPr algn="ctr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trước lớp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183817" y="4190520"/>
            <a:ext cx="4638674" cy="1191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</a:rPr>
              <a:t>Nhận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xét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  <a:r>
              <a:rPr lang="en-US" sz="3200" dirty="0" err="1">
                <a:solidFill>
                  <a:prstClr val="black"/>
                </a:solidFill>
              </a:rPr>
              <a:t>góp</a:t>
            </a:r>
            <a:r>
              <a:rPr lang="en-US" sz="3200" dirty="0">
                <a:solidFill>
                  <a:prstClr val="black"/>
                </a:solidFill>
              </a:rPr>
              <a:t> ý </a:t>
            </a:r>
            <a:r>
              <a:rPr lang="en-US" sz="3200" dirty="0" err="1">
                <a:solidFill>
                  <a:prstClr val="black"/>
                </a:solidFill>
              </a:rPr>
              <a:t>lịch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sự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cho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câu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bạn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56" y="2806894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15034" r="6622" b="37267"/>
          <a:stretch/>
        </p:blipFill>
        <p:spPr>
          <a:xfrm>
            <a:off x="1076629" y="4090026"/>
            <a:ext cx="2374847" cy="1396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736" y="325335"/>
            <a:ext cx="6096528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bldLvl="0" animBg="1"/>
      <p:bldP spid="12" grpId="0" autoUpdateAnimBg="0"/>
      <p:bldP spid="21" grpId="0" autoUpdateAnimBg="0"/>
      <p:bldP spid="23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64" name="AutoShape 14"/>
          <p:cNvSpPr/>
          <p:nvPr>
            <p:custDataLst>
              <p:tags r:id="rId1"/>
            </p:custDataLst>
          </p:nvPr>
        </p:nvSpPr>
        <p:spPr>
          <a:xfrm>
            <a:off x="1365425" y="155255"/>
            <a:ext cx="9461150" cy="1138528"/>
          </a:xfrm>
          <a:prstGeom prst="homePlate">
            <a:avLst>
              <a:gd name="adj" fmla="val 137465"/>
            </a:avLst>
          </a:prstGeom>
          <a:solidFill>
            <a:srgbClr val="FFFB95"/>
          </a:solidFill>
          <a:ln w="9525" cap="rnd" cmpd="sng">
            <a:solidFill>
              <a:srgbClr val="A052B2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– 3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cháu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vi-VN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20920" y="2081673"/>
            <a:ext cx="7776402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</a:rPr>
              <a:t>M:</a:t>
            </a:r>
            <a:r>
              <a:rPr lang="en-US" sz="3600" dirty="0"/>
              <a:t> – </a:t>
            </a:r>
            <a:r>
              <a:rPr lang="en-US" sz="3600" dirty="0" err="1"/>
              <a:t>Cháu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r>
              <a:rPr lang="en-US" sz="3600" dirty="0"/>
              <a:t> </a:t>
            </a:r>
            <a:r>
              <a:rPr lang="en-US" sz="3600" dirty="0" err="1"/>
              <a:t>quý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r>
              <a:rPr lang="en-US" sz="3600" dirty="0"/>
              <a:t> </a:t>
            </a:r>
            <a:r>
              <a:rPr lang="en-US" sz="3600"/>
              <a:t>bà. </a:t>
            </a:r>
            <a:endParaRPr lang="en-US" sz="3600" dirty="0"/>
          </a:p>
        </p:txBody>
      </p:sp>
      <p:pic>
        <p:nvPicPr>
          <p:cNvPr id="21" name="Picture 2" descr="Free PNGs - Icon free PNG images | 100% free transparent cutout 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3349" flipV="1">
            <a:off x="8009029" y="3050075"/>
            <a:ext cx="1859824" cy="185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0" b="99720" l="0" r="99642">
                        <a14:foregroundMark x1="32975" y1="65266" x2="32616" y2="69468"/>
                        <a14:foregroundMark x1="39785" y1="75910" x2="45161" y2="77591"/>
                        <a14:foregroundMark x1="54122" y1="72549" x2="56272" y2="77591"/>
                        <a14:foregroundMark x1="27240" y1="93277" x2="26523" y2="93557"/>
                        <a14:foregroundMark x1="40143" y1="85154" x2="39785" y2="85994"/>
                        <a14:foregroundMark x1="43011" y1="82913" x2="42294" y2="8487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7322" y="2614613"/>
            <a:ext cx="3013190" cy="3855587"/>
          </a:xfrm>
          <a:prstGeom prst="rect">
            <a:avLst/>
          </a:prstGeom>
        </p:spPr>
      </p:pic>
      <p:pic>
        <p:nvPicPr>
          <p:cNvPr id="9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3950355" y="4477678"/>
            <a:ext cx="2386288" cy="23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678582" y="3178044"/>
            <a:ext cx="3039337" cy="1108968"/>
          </a:xfrm>
          <a:prstGeom prst="roundRect">
            <a:avLst/>
          </a:prstGeom>
          <a:gradFill flip="none" rotWithShape="1">
            <a:gsLst>
              <a:gs pos="0">
                <a:srgbClr val="DDF86B">
                  <a:tint val="66000"/>
                  <a:satMod val="160000"/>
                </a:srgbClr>
              </a:gs>
              <a:gs pos="50000">
                <a:srgbClr val="DDF86B">
                  <a:tint val="44500"/>
                  <a:satMod val="160000"/>
                </a:srgbClr>
              </a:gs>
              <a:gs pos="100000">
                <a:srgbClr val="DDF86B">
                  <a:tint val="23500"/>
                  <a:satMod val="160000"/>
                </a:srgbClr>
              </a:gs>
            </a:gsLst>
            <a:lin ang="8100000" scaled="1"/>
            <a:tileRect/>
          </a:gradFill>
          <a:ln w="25400" cap="flat" cmpd="sng" algn="ctr">
            <a:noFill/>
            <a:prstDash val="solid"/>
          </a:ln>
          <a:effectLst>
            <a:glow rad="228600">
              <a:srgbClr val="77448C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vở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7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3"/>
          <a:stretch>
            <a:fillRect/>
          </a:stretch>
        </p:blipFill>
        <p:spPr>
          <a:xfrm>
            <a:off x="1509251" y="1137265"/>
            <a:ext cx="9173497" cy="38314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7" y="3268436"/>
            <a:ext cx="8913124" cy="8291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19936" y="476672"/>
            <a:ext cx="2285772" cy="45795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665"/>
          <a:stretch/>
        </p:blipFill>
        <p:spPr>
          <a:xfrm flipH="1">
            <a:off x="7300435" y="2245499"/>
            <a:ext cx="4891565" cy="4613817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CA2BE855-F9E0-4987-9F1F-4312E7789E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6" t="17534" r="20335" b="20248"/>
          <a:stretch/>
        </p:blipFill>
        <p:spPr>
          <a:xfrm>
            <a:off x="1516893" y="1748118"/>
            <a:ext cx="1900517" cy="16674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073" y="2994841"/>
            <a:ext cx="6011177" cy="2219136"/>
          </a:xfrm>
          <a:prstGeom prst="rect">
            <a:avLst/>
          </a:prstGeom>
        </p:spPr>
      </p:pic>
      <p:grpSp>
        <p:nvGrpSpPr>
          <p:cNvPr id="11" name="组合 2"/>
          <p:cNvGrpSpPr/>
          <p:nvPr/>
        </p:nvGrpSpPr>
        <p:grpSpPr>
          <a:xfrm>
            <a:off x="2178073" y="2036556"/>
            <a:ext cx="1080627" cy="1090559"/>
            <a:chOff x="9125196" y="1278496"/>
            <a:chExt cx="1193743" cy="1204717"/>
          </a:xfrm>
        </p:grpSpPr>
        <p:pic>
          <p:nvPicPr>
            <p:cNvPr id="14" name="图片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5196" y="1278496"/>
              <a:ext cx="1193743" cy="1204717"/>
            </a:xfrm>
            <a:prstGeom prst="rect">
              <a:avLst/>
            </a:prstGeom>
          </p:spPr>
        </p:pic>
        <p:sp>
          <p:nvSpPr>
            <p:cNvPr id="15" name="文本框 8"/>
            <p:cNvSpPr txBox="1"/>
            <p:nvPr/>
          </p:nvSpPr>
          <p:spPr>
            <a:xfrm flipH="1">
              <a:off x="9266021" y="1543791"/>
              <a:ext cx="912093" cy="781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微软雅黑" panose="020B0503020204020204" charset="-122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245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 l="62055" t="32662" r="1"/>
          <a:stretch>
            <a:fillRect/>
          </a:stretch>
        </p:blipFill>
        <p:spPr>
          <a:xfrm>
            <a:off x="119936" y="476672"/>
            <a:ext cx="2285772" cy="45795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6" y="185728"/>
            <a:ext cx="2198078" cy="149464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608575" y="185727"/>
            <a:ext cx="1080627" cy="1090559"/>
            <a:chOff x="9125196" y="1278496"/>
            <a:chExt cx="1193743" cy="120471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5196" y="1278496"/>
              <a:ext cx="1193743" cy="120471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 flipH="1">
              <a:off x="9266021" y="1543791"/>
              <a:ext cx="912093" cy="781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微软雅黑" panose="020B0503020204020204" charset="-122"/>
                </a:rPr>
                <a:t>01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62222" r="61219" b="12549"/>
          <a:stretch/>
        </p:blipFill>
        <p:spPr>
          <a:xfrm>
            <a:off x="10363947" y="5330666"/>
            <a:ext cx="1828053" cy="1527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92069" y="42588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Tìm</a:t>
            </a:r>
            <a:r>
              <a:rPr lang="en-US" sz="3600" dirty="0"/>
              <a:t> 2 – 3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: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4668" y="1680369"/>
            <a:ext cx="9311952" cy="11321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58147" y="188444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a.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tiếng</a:t>
            </a:r>
            <a:r>
              <a:rPr lang="en-US" sz="3600" dirty="0"/>
              <a:t> </a:t>
            </a:r>
            <a:r>
              <a:rPr lang="en-US" sz="3600" dirty="0" err="1">
                <a:solidFill>
                  <a:srgbClr val="FF0000"/>
                </a:solidFill>
              </a:rPr>
              <a:t>chăm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5348" y="1884441"/>
            <a:ext cx="30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M: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endParaRPr lang="en-US" sz="3600" dirty="0"/>
          </a:p>
        </p:txBody>
      </p:sp>
      <p:sp>
        <p:nvSpPr>
          <p:cNvPr id="17" name="Rounded Rectangle 16"/>
          <p:cNvSpPr/>
          <p:nvPr/>
        </p:nvSpPr>
        <p:spPr>
          <a:xfrm>
            <a:off x="1674668" y="3102512"/>
            <a:ext cx="9311952" cy="11321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58147" y="330658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b.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tiếng</a:t>
            </a:r>
            <a:r>
              <a:rPr lang="en-US" sz="3600" dirty="0"/>
              <a:t> </a:t>
            </a:r>
            <a:r>
              <a:rPr lang="en-US" sz="3600" dirty="0" err="1">
                <a:solidFill>
                  <a:srgbClr val="FF0000"/>
                </a:solidFill>
              </a:rPr>
              <a:t>thương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55348" y="3306584"/>
            <a:ext cx="30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M: </a:t>
            </a:r>
            <a:r>
              <a:rPr lang="en-US" sz="3600" dirty="0" err="1"/>
              <a:t>thương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endParaRPr lang="en-US" sz="3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15917" y="4156987"/>
            <a:ext cx="4484624" cy="2315374"/>
            <a:chOff x="5876916" y="975793"/>
            <a:chExt cx="4684259" cy="2418444"/>
          </a:xfrm>
        </p:grpSpPr>
        <p:grpSp>
          <p:nvGrpSpPr>
            <p:cNvPr id="21" name="Group 20"/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23" name="图片 2" descr="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</p:spPr>
          </p:pic>
          <p:pic>
            <p:nvPicPr>
              <p:cNvPr id="24" name="图片 1" descr="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</p:spPr>
          </p:pic>
          <p:pic>
            <p:nvPicPr>
              <p:cNvPr id="25" name="图片 2" descr="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</p:spPr>
          </p:pic>
        </p:grpSp>
        <p:sp>
          <p:nvSpPr>
            <p:cNvPr id="22" name="Rounded Rectangle 21"/>
            <p:cNvSpPr/>
            <p:nvPr/>
          </p:nvSpPr>
          <p:spPr>
            <a:xfrm>
              <a:off x="6494965" y="2510019"/>
              <a:ext cx="3671532" cy="884218"/>
            </a:xfrm>
            <a:prstGeom prst="round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Hoạt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</a:rPr>
                <a:t>động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</a:rPr>
                <a:t> 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810585-8F37-426A-AC8F-959C57FF62A3}"/>
              </a:ext>
            </a:extLst>
          </p:cNvPr>
          <p:cNvGrpSpPr/>
          <p:nvPr/>
        </p:nvGrpSpPr>
        <p:grpSpPr>
          <a:xfrm>
            <a:off x="5537002" y="4524654"/>
            <a:ext cx="4263319" cy="2175213"/>
            <a:chOff x="1587439" y="3957022"/>
            <a:chExt cx="4826945" cy="2462784"/>
          </a:xfrm>
        </p:grpSpPr>
        <p:sp>
          <p:nvSpPr>
            <p:cNvPr id="27" name="Rectangle: Rounded Corners 21">
              <a:extLst>
                <a:ext uri="{FF2B5EF4-FFF2-40B4-BE49-F238E27FC236}">
                  <a16:creationId xmlns:a16="http://schemas.microsoft.com/office/drawing/2014/main" id="{F8FF87AC-CF1F-4195-ACA5-DDEDA4859D9E}"/>
                </a:ext>
              </a:extLst>
            </p:cNvPr>
            <p:cNvSpPr/>
            <p:nvPr/>
          </p:nvSpPr>
          <p:spPr>
            <a:xfrm>
              <a:off x="1587439" y="3957022"/>
              <a:ext cx="4826945" cy="2462784"/>
            </a:xfrm>
            <a:prstGeom prst="roundRect">
              <a:avLst/>
            </a:prstGeom>
            <a:solidFill>
              <a:srgbClr val="FCD0D4"/>
            </a:solidFill>
            <a:ln>
              <a:solidFill>
                <a:srgbClr val="FAB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2">
              <a:extLst>
                <a:ext uri="{FF2B5EF4-FFF2-40B4-BE49-F238E27FC236}">
                  <a16:creationId xmlns:a16="http://schemas.microsoft.com/office/drawing/2014/main" id="{436352C1-9F89-4D52-9511-085E04E890FB}"/>
                </a:ext>
              </a:extLst>
            </p:cNvPr>
            <p:cNvSpPr/>
            <p:nvPr/>
          </p:nvSpPr>
          <p:spPr>
            <a:xfrm>
              <a:off x="2685919" y="4733325"/>
              <a:ext cx="2702946" cy="1003537"/>
            </a:xfrm>
            <a:prstGeom prst="roundRect">
              <a:avLst/>
            </a:prstGeom>
            <a:solidFill>
              <a:srgbClr val="FFFF93"/>
            </a:solidFill>
            <a:ln>
              <a:solidFill>
                <a:srgbClr val="FAB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3F99DAA-7414-4C80-9005-2A6FAD8781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02954" y="4085197"/>
              <a:ext cx="1036958" cy="700602"/>
            </a:xfrm>
            <a:prstGeom prst="line">
              <a:avLst/>
            </a:prstGeom>
            <a:ln w="38100">
              <a:solidFill>
                <a:srgbClr val="F77D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2C5C851-140B-4BF1-BDB3-7BF62DB734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50933" y="5669280"/>
              <a:ext cx="988765" cy="607188"/>
            </a:xfrm>
            <a:prstGeom prst="line">
              <a:avLst/>
            </a:prstGeom>
            <a:ln w="38100">
              <a:solidFill>
                <a:srgbClr val="F77D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E7B6110-E522-4E1E-8C1C-880E019EE7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0933" y="4050381"/>
              <a:ext cx="902917" cy="735418"/>
            </a:xfrm>
            <a:prstGeom prst="line">
              <a:avLst/>
            </a:prstGeom>
            <a:ln w="38100">
              <a:solidFill>
                <a:srgbClr val="F77D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4DB52BA-8233-4DDC-AC00-0347B4E3AC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8317" y="5692274"/>
              <a:ext cx="1031595" cy="601601"/>
            </a:xfrm>
            <a:prstGeom prst="line">
              <a:avLst/>
            </a:prstGeom>
            <a:ln w="38100">
              <a:solidFill>
                <a:srgbClr val="F77D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5" grpId="0"/>
      <p:bldP spid="11" grpId="0"/>
      <p:bldP spid="17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l="62055" t="32662" r="1"/>
          <a:stretch>
            <a:fillRect/>
          </a:stretch>
        </p:blipFill>
        <p:spPr>
          <a:xfrm>
            <a:off x="119936" y="476672"/>
            <a:ext cx="2285772" cy="45795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6" y="185728"/>
            <a:ext cx="2198078" cy="149464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608575" y="185727"/>
            <a:ext cx="1080627" cy="1090559"/>
            <a:chOff x="9125196" y="1278496"/>
            <a:chExt cx="1193743" cy="120471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5196" y="1278496"/>
              <a:ext cx="1193743" cy="120471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 flipH="1">
              <a:off x="9266021" y="1543791"/>
              <a:ext cx="912093" cy="781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微软雅黑" panose="020B0503020204020204" charset="-122"/>
                </a:rPr>
                <a:t>01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62222" r="61219" b="12549"/>
          <a:stretch/>
        </p:blipFill>
        <p:spPr>
          <a:xfrm>
            <a:off x="10363947" y="5330666"/>
            <a:ext cx="1828053" cy="1527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92069" y="42588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Tìm</a:t>
            </a:r>
            <a:r>
              <a:rPr lang="en-US" sz="3600" dirty="0"/>
              <a:t> 2 – 3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: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22268" y="3067999"/>
            <a:ext cx="9311952" cy="11321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5747" y="327207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a.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tiếng</a:t>
            </a:r>
            <a:r>
              <a:rPr lang="en-US" sz="3600" dirty="0"/>
              <a:t> </a:t>
            </a:r>
            <a:r>
              <a:rPr lang="en-US" sz="3600" dirty="0" err="1">
                <a:solidFill>
                  <a:srgbClr val="FF0000"/>
                </a:solidFill>
              </a:rPr>
              <a:t>chăm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2948" y="3272071"/>
            <a:ext cx="30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M: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endParaRPr lang="en-US" sz="3600" dirty="0"/>
          </a:p>
        </p:txBody>
      </p:sp>
      <p:sp>
        <p:nvSpPr>
          <p:cNvPr id="17" name="Rounded Rectangle 16"/>
          <p:cNvSpPr/>
          <p:nvPr/>
        </p:nvSpPr>
        <p:spPr>
          <a:xfrm>
            <a:off x="1522268" y="4490142"/>
            <a:ext cx="9311952" cy="11321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5747" y="469421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b.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tiếng</a:t>
            </a:r>
            <a:r>
              <a:rPr lang="en-US" sz="3600" dirty="0"/>
              <a:t> </a:t>
            </a:r>
            <a:r>
              <a:rPr lang="en-US" sz="3600" dirty="0" err="1">
                <a:solidFill>
                  <a:srgbClr val="FF0000"/>
                </a:solidFill>
              </a:rPr>
              <a:t>thương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2948" y="4694214"/>
            <a:ext cx="300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M: </a:t>
            </a:r>
            <a:r>
              <a:rPr lang="en-US" sz="3600" dirty="0" err="1"/>
              <a:t>thương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endParaRPr lang="en-US" sz="36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22" y="1584474"/>
            <a:ext cx="9314077" cy="11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75900" y="1123950"/>
            <a:ext cx="4152845" cy="5677741"/>
            <a:chOff x="762196" y="494920"/>
            <a:chExt cx="4129549" cy="514668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494920"/>
              <a:ext cx="4129549" cy="155510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135623" y="2061303"/>
              <a:ext cx="3372660" cy="3580306"/>
            </a:xfrm>
            <a:prstGeom prst="rect">
              <a:avLst/>
            </a:prstGeom>
            <a:solidFill>
              <a:srgbClr val="9FD9E5"/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82393" y="1199725"/>
            <a:ext cx="4114158" cy="5417555"/>
            <a:chOff x="762196" y="303418"/>
            <a:chExt cx="4129549" cy="498355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03418"/>
              <a:ext cx="4129549" cy="1600403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135620" y="1909421"/>
              <a:ext cx="3372660" cy="3377550"/>
            </a:xfrm>
            <a:prstGeom prst="rect">
              <a:avLst/>
            </a:prstGeom>
            <a:solidFill>
              <a:srgbClr val="DABDE1"/>
            </a:solidFill>
            <a:ln w="25400" cap="flat" cmpd="sng" algn="ctr">
              <a:solidFill>
                <a:srgbClr val="CFA9D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pic>
        <p:nvPicPr>
          <p:cNvPr id="20" name="图片 1" descr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605" y="5758543"/>
            <a:ext cx="12197080" cy="11750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55152" y="1582015"/>
            <a:ext cx="2556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Có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tiếng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chăm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53646" y="1622534"/>
            <a:ext cx="2561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Có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tiếng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thương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26113" y="3003057"/>
            <a:ext cx="3242327" cy="96537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</a:rPr>
              <a:t>chăm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ngoan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813302" y="3098375"/>
            <a:ext cx="3242327" cy="87005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99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A052B2"/>
                </a:solidFill>
              </a:rPr>
              <a:t>thương</a:t>
            </a:r>
            <a:r>
              <a:rPr lang="en-US" sz="3600" dirty="0">
                <a:solidFill>
                  <a:srgbClr val="A052B2"/>
                </a:solidFill>
              </a:rPr>
              <a:t> </a:t>
            </a:r>
            <a:r>
              <a:rPr lang="en-US" sz="3600" dirty="0" err="1">
                <a:solidFill>
                  <a:srgbClr val="A052B2"/>
                </a:solidFill>
              </a:rPr>
              <a:t>mến</a:t>
            </a:r>
            <a:r>
              <a:rPr lang="en-US" sz="3600" dirty="0">
                <a:solidFill>
                  <a:srgbClr val="A052B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3367" y="144274"/>
            <a:ext cx="6261135" cy="110347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2126113" y="4053924"/>
            <a:ext cx="3242327" cy="96537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</a:rPr>
              <a:t>chăm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chỉ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126113" y="5104791"/>
            <a:ext cx="3242327" cy="96537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</a:rPr>
              <a:t>chăm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bẵm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813302" y="4092092"/>
            <a:ext cx="3242327" cy="87005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99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A052B2"/>
                </a:solidFill>
              </a:rPr>
              <a:t>thương</a:t>
            </a:r>
            <a:r>
              <a:rPr lang="en-US" sz="3600" dirty="0">
                <a:solidFill>
                  <a:srgbClr val="A052B2"/>
                </a:solidFill>
              </a:rPr>
              <a:t> </a:t>
            </a:r>
            <a:r>
              <a:rPr lang="en-US" sz="3600" dirty="0" err="1">
                <a:solidFill>
                  <a:srgbClr val="A052B2"/>
                </a:solidFill>
              </a:rPr>
              <a:t>xót</a:t>
            </a:r>
            <a:r>
              <a:rPr lang="en-US" sz="3600" dirty="0">
                <a:solidFill>
                  <a:srgbClr val="A052B2"/>
                </a:solidFill>
              </a:rPr>
              <a:t>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813302" y="5104791"/>
            <a:ext cx="3242327" cy="87005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99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A052B2"/>
                </a:solidFill>
              </a:rPr>
              <a:t>thương</a:t>
            </a:r>
            <a:r>
              <a:rPr lang="en-US" sz="3600" dirty="0">
                <a:solidFill>
                  <a:srgbClr val="A052B2"/>
                </a:solidFill>
              </a:rPr>
              <a:t> </a:t>
            </a:r>
            <a:r>
              <a:rPr lang="en-US" sz="3600" dirty="0" err="1">
                <a:solidFill>
                  <a:srgbClr val="A052B2"/>
                </a:solidFill>
              </a:rPr>
              <a:t>yêu</a:t>
            </a:r>
            <a:r>
              <a:rPr lang="en-US" sz="3600" dirty="0">
                <a:solidFill>
                  <a:srgbClr val="A052B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9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  <p:bldP spid="25" grpId="0" animBg="1"/>
      <p:bldP spid="29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19936" y="476672"/>
            <a:ext cx="2285772" cy="457952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993242" y="753298"/>
            <a:ext cx="1719658" cy="1735464"/>
            <a:chOff x="9125196" y="1278496"/>
            <a:chExt cx="1193743" cy="120471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5196" y="1278496"/>
              <a:ext cx="1193743" cy="1204717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 flipH="1">
              <a:off x="9266021" y="1543791"/>
              <a:ext cx="912092" cy="768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6600" dirty="0">
                  <a:solidFill>
                    <a:prstClr val="white">
                      <a:lumMod val="95000"/>
                    </a:prstClr>
                  </a:solidFill>
                  <a:latin typeface="+mn-lt"/>
                  <a:ea typeface="微软雅黑" panose="020B0503020204020204" charset="-122"/>
                </a:rPr>
                <a:t>02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665"/>
          <a:stretch/>
        </p:blipFill>
        <p:spPr>
          <a:xfrm flipH="1">
            <a:off x="7300435" y="2245499"/>
            <a:ext cx="4891565" cy="4613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087" y="2870935"/>
            <a:ext cx="8459737" cy="286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1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" y="5594975"/>
            <a:ext cx="12197080" cy="13385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49" l="0" r="100000">
                        <a14:foregroundMark x1="12315" y1="91510" x2="58981" y2="92583"/>
                        <a14:foregroundMark x1="60833" y1="93655" x2="68241" y2="93655"/>
                        <a14:foregroundMark x1="64907" y1="95532" x2="73148" y2="9437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9376" y="2038350"/>
            <a:ext cx="4699147" cy="49826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1018" y="30493"/>
            <a:ext cx="1662144" cy="1204686"/>
          </a:xfrm>
          <a:prstGeom prst="rect">
            <a:avLst/>
          </a:prstGeom>
        </p:spPr>
      </p:pic>
      <p:grpSp>
        <p:nvGrpSpPr>
          <p:cNvPr id="25" name="组合 2"/>
          <p:cNvGrpSpPr/>
          <p:nvPr/>
        </p:nvGrpSpPr>
        <p:grpSpPr>
          <a:xfrm>
            <a:off x="2017274" y="112151"/>
            <a:ext cx="953146" cy="878896"/>
            <a:chOff x="9125197" y="1420616"/>
            <a:chExt cx="1052918" cy="1062597"/>
          </a:xfrm>
        </p:grpSpPr>
        <p:pic>
          <p:nvPicPr>
            <p:cNvPr id="26" name="图片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5197" y="1420616"/>
              <a:ext cx="1052918" cy="1062597"/>
            </a:xfrm>
            <a:prstGeom prst="rect">
              <a:avLst/>
            </a:prstGeom>
          </p:spPr>
        </p:pic>
        <p:sp>
          <p:nvSpPr>
            <p:cNvPr id="27" name="文本框 8"/>
            <p:cNvSpPr txBox="1"/>
            <p:nvPr/>
          </p:nvSpPr>
          <p:spPr>
            <a:xfrm flipH="1">
              <a:off x="9195609" y="1553137"/>
              <a:ext cx="912093" cy="781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微软雅黑" panose="020B0503020204020204" charset="-122"/>
                </a:rPr>
                <a:t>02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993179" y="211225"/>
            <a:ext cx="91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r>
              <a:rPr lang="en-US" sz="3600" dirty="0"/>
              <a:t> </a:t>
            </a:r>
            <a:r>
              <a:rPr lang="en-US" sz="3600" dirty="0" err="1"/>
              <a:t>cầu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: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37164" y="967167"/>
            <a:ext cx="91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a. </a:t>
            </a:r>
            <a:r>
              <a:rPr lang="en-US" sz="3600" dirty="0" err="1"/>
              <a:t>Chọn</a:t>
            </a:r>
            <a:r>
              <a:rPr lang="en-US" sz="3600" dirty="0"/>
              <a:t> ở </a:t>
            </a: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nhóm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xếp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 rot="302068">
            <a:off x="4067334" y="3361947"/>
            <a:ext cx="1557302" cy="1604969"/>
          </a:xfrm>
          <a:prstGeom prst="rect">
            <a:avLst/>
          </a:prstGeom>
          <a:solidFill>
            <a:srgbClr val="FCA5C2"/>
          </a:solidFill>
          <a:ln>
            <a:solidFill>
              <a:srgbClr val="FC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cha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con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cháu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95849">
            <a:off x="5683688" y="2603862"/>
            <a:ext cx="1733306" cy="1604969"/>
          </a:xfrm>
          <a:prstGeom prst="rect">
            <a:avLst/>
          </a:prstGeom>
          <a:solidFill>
            <a:srgbClr val="D0F7B2"/>
          </a:solidFill>
          <a:ln>
            <a:solidFill>
              <a:srgbClr val="D5F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chăm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sóc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yêu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quý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giúp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đỡ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động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viên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21207724">
            <a:off x="7032271" y="3788476"/>
            <a:ext cx="1435972" cy="1604969"/>
          </a:xfrm>
          <a:prstGeom prst="rect">
            <a:avLst/>
          </a:prstGeom>
          <a:solidFill>
            <a:srgbClr val="FFFB95"/>
          </a:solidFill>
          <a:ln>
            <a:solidFill>
              <a:srgbClr val="FEF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70C0"/>
                </a:solidFill>
              </a:rPr>
              <a:t>ông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bà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cha </a:t>
            </a:r>
            <a:r>
              <a:rPr lang="en-US" sz="2400" dirty="0" err="1">
                <a:solidFill>
                  <a:srgbClr val="0070C0"/>
                </a:solidFill>
              </a:rPr>
              <a:t>mẹ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con</a:t>
            </a:r>
          </a:p>
          <a:p>
            <a:r>
              <a:rPr lang="en-US" sz="2400" dirty="0" err="1">
                <a:solidFill>
                  <a:srgbClr val="0070C0"/>
                </a:solidFill>
              </a:rPr>
              <a:t>cháu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8253" y="3296712"/>
            <a:ext cx="148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bà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5698601" y="2506310"/>
            <a:ext cx="1815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chăm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sóc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87294" y="4901391"/>
            <a:ext cx="111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cháu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5164" y="1602599"/>
            <a:ext cx="38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.</a:t>
            </a:r>
          </a:p>
        </p:txBody>
      </p:sp>
      <p:pic>
        <p:nvPicPr>
          <p:cNvPr id="34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764242" y="4596346"/>
            <a:ext cx="2386288" cy="23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492469" y="3296712"/>
            <a:ext cx="3039337" cy="1108968"/>
          </a:xfrm>
          <a:prstGeom prst="roundRect">
            <a:avLst/>
          </a:prstGeom>
          <a:gradFill flip="none" rotWithShape="1">
            <a:gsLst>
              <a:gs pos="0">
                <a:srgbClr val="DDF86B">
                  <a:tint val="66000"/>
                  <a:satMod val="160000"/>
                </a:srgbClr>
              </a:gs>
              <a:gs pos="50000">
                <a:srgbClr val="DDF86B">
                  <a:tint val="44500"/>
                  <a:satMod val="160000"/>
                </a:srgbClr>
              </a:gs>
              <a:gs pos="100000">
                <a:srgbClr val="DDF86B">
                  <a:tint val="23500"/>
                  <a:satMod val="160000"/>
                </a:srgbClr>
              </a:gs>
            </a:gsLst>
            <a:lin ang="8100000" scaled="1"/>
            <a:tileRect/>
          </a:gradFill>
          <a:ln w="25400" cap="flat" cmpd="sng" algn="ctr">
            <a:noFill/>
            <a:prstDash val="solid"/>
          </a:ln>
          <a:effectLst>
            <a:glow rad="228600">
              <a:srgbClr val="77448C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vở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265916" y="1699599"/>
            <a:ext cx="1138393" cy="576305"/>
          </a:xfrm>
          <a:prstGeom prst="roundRect">
            <a:avLst/>
          </a:prstGeom>
          <a:gradFill flip="none" rotWithShape="1">
            <a:gsLst>
              <a:gs pos="0">
                <a:srgbClr val="DDF86B">
                  <a:tint val="66000"/>
                  <a:satMod val="160000"/>
                </a:srgbClr>
              </a:gs>
              <a:gs pos="50000">
                <a:srgbClr val="DDF86B">
                  <a:tint val="44500"/>
                  <a:satMod val="160000"/>
                </a:srgbClr>
              </a:gs>
              <a:gs pos="100000">
                <a:srgbClr val="DDF86B">
                  <a:tint val="23500"/>
                  <a:satMod val="160000"/>
                </a:srgbClr>
              </a:gs>
            </a:gsLst>
            <a:lin ang="8100000" scaled="1"/>
            <a:tileRect/>
          </a:gradFill>
          <a:ln w="25400" cap="flat" cmpd="sng" algn="ctr">
            <a:noFill/>
            <a:prstDash val="solid"/>
          </a:ln>
          <a:effectLst>
            <a:glow rad="228600">
              <a:srgbClr val="77448C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Mẫu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00938 -0.24954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03112 -0.1331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416 L -0.01106 -0.48033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-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2" grpId="0"/>
      <p:bldP spid="32" grpId="1"/>
      <p:bldP spid="33" grpId="0"/>
      <p:bldP spid="33" grpId="1"/>
      <p:bldP spid="10" grpId="0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7" name="等腰三角形 2"/>
          <p:cNvSpPr>
            <a:spLocks noChangeAspect="1"/>
          </p:cNvSpPr>
          <p:nvPr/>
        </p:nvSpPr>
        <p:spPr bwMode="auto">
          <a:xfrm rot="7890862">
            <a:off x="6503093" y="2110521"/>
            <a:ext cx="189593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endParaRPr lang="zh-CN" altLang="en-US" sz="1865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5627953">
            <a:off x="4633825" y="2060007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endParaRPr lang="zh-CN" altLang="en-US" sz="1865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397309" y="2842345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err="1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Trình</a:t>
            </a:r>
            <a:r>
              <a:rPr lang="en-US" altLang="zh-CN" sz="4000" b="1" dirty="0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4000" b="1" dirty="0" err="1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bày</a:t>
            </a:r>
            <a:endParaRPr lang="zh-CN" altLang="en-US" sz="4000" b="1" dirty="0">
              <a:solidFill>
                <a:srgbClr val="F2FBFF"/>
              </a:solidFill>
              <a:latin typeface="+mn-lt"/>
              <a:ea typeface="方正清刻本悦宋简体" panose="02000000000000000000" pitchFamily="2" charset="-122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6418506" y="2842345"/>
            <a:ext cx="204842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err="1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Nhận</a:t>
            </a:r>
            <a:r>
              <a:rPr lang="en-US" altLang="zh-CN" sz="4000" b="1" dirty="0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4000" b="1" dirty="0" err="1">
                <a:solidFill>
                  <a:srgbClr val="F2FBFF"/>
                </a:solidFill>
                <a:latin typeface="+mn-lt"/>
                <a:ea typeface="方正清刻本悦宋简体" panose="02000000000000000000" pitchFamily="2" charset="-122"/>
              </a:rPr>
              <a:t>xét</a:t>
            </a:r>
            <a:endParaRPr lang="zh-CN" altLang="en-US" sz="4000" b="1" dirty="0">
              <a:solidFill>
                <a:srgbClr val="F2FBFF"/>
              </a:solidFill>
              <a:latin typeface="+mn-lt"/>
              <a:ea typeface="方正清刻本悦宋简体" panose="02000000000000000000" pitchFamily="2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1545" y="2783195"/>
            <a:ext cx="4123661" cy="11918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 câu đã đặt</a:t>
            </a:r>
          </a:p>
          <a:p>
            <a:pPr algn="ctr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trước lớp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183817" y="4190520"/>
            <a:ext cx="4638674" cy="1191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</a:rPr>
              <a:t>Nhận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xét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  <a:r>
              <a:rPr lang="en-US" sz="3200" dirty="0" err="1">
                <a:solidFill>
                  <a:prstClr val="black"/>
                </a:solidFill>
              </a:rPr>
              <a:t>góp</a:t>
            </a:r>
            <a:r>
              <a:rPr lang="en-US" sz="3200" dirty="0">
                <a:solidFill>
                  <a:prstClr val="black"/>
                </a:solidFill>
              </a:rPr>
              <a:t> ý </a:t>
            </a:r>
            <a:r>
              <a:rPr lang="en-US" sz="3200" dirty="0" err="1">
                <a:solidFill>
                  <a:prstClr val="black"/>
                </a:solidFill>
              </a:rPr>
              <a:t>lịch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sự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cho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câu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bạn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56" y="2806894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15034" r="6622" b="37267"/>
          <a:stretch/>
        </p:blipFill>
        <p:spPr>
          <a:xfrm>
            <a:off x="1076629" y="4090026"/>
            <a:ext cx="2374847" cy="1396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736" y="325335"/>
            <a:ext cx="6096528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bldLvl="0" animBg="1"/>
      <p:bldP spid="12" grpId="0" autoUpdateAnimBg="0"/>
      <p:bldP spid="21" grpId="0" autoUpdateAnimBg="0"/>
      <p:bldP spid="23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64" name="AutoShape 14"/>
          <p:cNvSpPr/>
          <p:nvPr>
            <p:custDataLst>
              <p:tags r:id="rId1"/>
            </p:custDataLst>
          </p:nvPr>
        </p:nvSpPr>
        <p:spPr>
          <a:xfrm>
            <a:off x="1365425" y="155255"/>
            <a:ext cx="9461150" cy="1138528"/>
          </a:xfrm>
          <a:prstGeom prst="homePlate">
            <a:avLst>
              <a:gd name="adj" fmla="val 137465"/>
            </a:avLst>
          </a:prstGeom>
          <a:solidFill>
            <a:srgbClr val="FFFB95"/>
          </a:solidFill>
          <a:ln w="9525" cap="rnd" cmpd="sng">
            <a:solidFill>
              <a:srgbClr val="A052B2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– 3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cháu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vi-VN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20920" y="2081673"/>
            <a:ext cx="7776402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</a:rPr>
              <a:t>M:</a:t>
            </a:r>
            <a:r>
              <a:rPr lang="en-US" sz="3600" dirty="0"/>
              <a:t> – </a:t>
            </a:r>
            <a:r>
              <a:rPr lang="en-US" sz="3600" dirty="0" err="1"/>
              <a:t>Ông</a:t>
            </a:r>
            <a:r>
              <a:rPr lang="en-US" sz="3600" dirty="0"/>
              <a:t> </a:t>
            </a:r>
            <a:r>
              <a:rPr lang="en-US" sz="3600" dirty="0" err="1"/>
              <a:t>nội</a:t>
            </a:r>
            <a:r>
              <a:rPr lang="en-US" sz="3600" dirty="0"/>
              <a:t> </a:t>
            </a:r>
            <a:r>
              <a:rPr lang="en-US" sz="3600" dirty="0" err="1"/>
              <a:t>rất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r>
              <a:rPr lang="en-US" sz="3600" dirty="0"/>
              <a:t> </a:t>
            </a:r>
            <a:r>
              <a:rPr lang="en-US" sz="3600" dirty="0" err="1"/>
              <a:t>thương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. </a:t>
            </a:r>
          </a:p>
        </p:txBody>
      </p:sp>
      <p:pic>
        <p:nvPicPr>
          <p:cNvPr id="21" name="Picture 2" descr="Free PNGs - Icon free PNG images | 100% free transparent cutout 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3349" flipV="1">
            <a:off x="8009029" y="3050075"/>
            <a:ext cx="1859824" cy="185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0" b="99720" l="0" r="99642">
                        <a14:foregroundMark x1="32975" y1="65266" x2="32616" y2="69468"/>
                        <a14:foregroundMark x1="39785" y1="75910" x2="45161" y2="77591"/>
                        <a14:foregroundMark x1="54122" y1="72549" x2="56272" y2="77591"/>
                        <a14:foregroundMark x1="27240" y1="93277" x2="26523" y2="93557"/>
                        <a14:foregroundMark x1="40143" y1="85154" x2="39785" y2="85994"/>
                        <a14:foregroundMark x1="43011" y1="82913" x2="42294" y2="8487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7322" y="2614613"/>
            <a:ext cx="3013190" cy="38555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01" y="2959462"/>
            <a:ext cx="3141671" cy="2212109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3707067" y="5079436"/>
            <a:ext cx="3039337" cy="1108968"/>
          </a:xfrm>
          <a:prstGeom prst="roundRect">
            <a:avLst/>
          </a:prstGeom>
          <a:gradFill flip="none" rotWithShape="1">
            <a:gsLst>
              <a:gs pos="0">
                <a:srgbClr val="DDF86B">
                  <a:tint val="66000"/>
                  <a:satMod val="160000"/>
                </a:srgbClr>
              </a:gs>
              <a:gs pos="50000">
                <a:srgbClr val="DDF86B">
                  <a:tint val="44500"/>
                  <a:satMod val="160000"/>
                </a:srgbClr>
              </a:gs>
              <a:gs pos="100000">
                <a:srgbClr val="DDF86B">
                  <a:tint val="23500"/>
                  <a:satMod val="160000"/>
                </a:srgbClr>
              </a:gs>
            </a:gsLst>
            <a:lin ang="8100000" scaled="1"/>
            <a:tileRect/>
          </a:gradFill>
          <a:ln w="25400" cap="flat" cmpd="sng" algn="ctr">
            <a:noFill/>
            <a:prstDash val="solid"/>
          </a:ln>
          <a:effectLst>
            <a:glow rad="228600">
              <a:srgbClr val="77448C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nhóm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đôi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lang="en-US" sz="3200" kern="0" dirty="0">
                <a:solidFill>
                  <a:srgbClr val="000000"/>
                </a:solidFill>
                <a:latin typeface="Calibri"/>
              </a:rPr>
              <a:t>!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1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261</Words>
  <Application>Microsoft Office PowerPoint</Application>
  <PresentationFormat>Widescreen</PresentationFormat>
  <Paragraphs>82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方正清刻本悦宋简体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Vũ Minh Nhật</cp:lastModifiedBy>
  <cp:revision>43</cp:revision>
  <dcterms:created xsi:type="dcterms:W3CDTF">2017-07-03T11:48:00Z</dcterms:created>
  <dcterms:modified xsi:type="dcterms:W3CDTF">2023-04-01T16:36:40Z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